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6" r:id="rId3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1">
                <a:solidFill>
                  <a:srgbClr val="C00000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1">
                <a:solidFill>
                  <a:srgbClr val="C00000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1">
                <a:solidFill>
                  <a:srgbClr val="C00000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4069781"/>
            <a:ext cx="447040" cy="2788285"/>
          </a:xfrm>
          <a:custGeom>
            <a:avLst/>
            <a:gdLst/>
            <a:ahLst/>
            <a:cxnLst/>
            <a:rect l="l" t="t" r="r" b="b"/>
            <a:pathLst>
              <a:path w="447040" h="2788284">
                <a:moveTo>
                  <a:pt x="0" y="0"/>
                </a:moveTo>
                <a:lnTo>
                  <a:pt x="0" y="2788217"/>
                </a:lnTo>
                <a:lnTo>
                  <a:pt x="446591" y="2788217"/>
                </a:lnTo>
                <a:lnTo>
                  <a:pt x="0" y="0"/>
                </a:lnTo>
                <a:close/>
              </a:path>
            </a:pathLst>
          </a:custGeom>
          <a:solidFill>
            <a:srgbClr val="5FCAEE">
              <a:alpha val="70195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5131542" y="4182281"/>
            <a:ext cx="4012565" cy="2675890"/>
          </a:xfrm>
          <a:custGeom>
            <a:avLst/>
            <a:gdLst/>
            <a:ahLst/>
            <a:cxnLst/>
            <a:rect l="l" t="t" r="r" b="b"/>
            <a:pathLst>
              <a:path w="4012565" h="2675890">
                <a:moveTo>
                  <a:pt x="0" y="2675717"/>
                </a:moveTo>
                <a:lnTo>
                  <a:pt x="4012456" y="0"/>
                </a:lnTo>
              </a:path>
            </a:pathLst>
          </a:custGeom>
          <a:ln w="9144">
            <a:solidFill>
              <a:srgbClr val="5FCAE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7042404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7999"/>
                </a:lnTo>
              </a:path>
            </a:pathLst>
          </a:custGeom>
          <a:ln w="9144">
            <a:solidFill>
              <a:srgbClr val="5FCAE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6891727" y="0"/>
            <a:ext cx="2252345" cy="6858000"/>
          </a:xfrm>
          <a:custGeom>
            <a:avLst/>
            <a:gdLst/>
            <a:ahLst/>
            <a:cxnLst/>
            <a:rect l="l" t="t" r="r" b="b"/>
            <a:pathLst>
              <a:path w="2252345" h="6858000">
                <a:moveTo>
                  <a:pt x="2023163" y="0"/>
                </a:moveTo>
                <a:lnTo>
                  <a:pt x="0" y="6857998"/>
                </a:lnTo>
                <a:lnTo>
                  <a:pt x="2252271" y="6857998"/>
                </a:lnTo>
                <a:lnTo>
                  <a:pt x="2252271" y="8226"/>
                </a:lnTo>
                <a:lnTo>
                  <a:pt x="2023163" y="0"/>
                </a:lnTo>
                <a:close/>
              </a:path>
            </a:pathLst>
          </a:custGeom>
          <a:solidFill>
            <a:srgbClr val="5FCAEE">
              <a:alpha val="36077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7207072" y="0"/>
            <a:ext cx="1937385" cy="6858000"/>
          </a:xfrm>
          <a:custGeom>
            <a:avLst/>
            <a:gdLst/>
            <a:ahLst/>
            <a:cxnLst/>
            <a:rect l="l" t="t" r="r" b="b"/>
            <a:pathLst>
              <a:path w="1937384" h="6858000">
                <a:moveTo>
                  <a:pt x="1936927" y="0"/>
                </a:moveTo>
                <a:lnTo>
                  <a:pt x="0" y="0"/>
                </a:lnTo>
                <a:lnTo>
                  <a:pt x="1200326" y="6857996"/>
                </a:lnTo>
                <a:lnTo>
                  <a:pt x="1936927" y="6857996"/>
                </a:lnTo>
                <a:lnTo>
                  <a:pt x="1936927" y="0"/>
                </a:lnTo>
                <a:close/>
              </a:path>
            </a:pathLst>
          </a:custGeom>
          <a:solidFill>
            <a:srgbClr val="5FCAEE">
              <a:alpha val="1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6638545" y="3921067"/>
            <a:ext cx="2505710" cy="2937510"/>
          </a:xfrm>
          <a:custGeom>
            <a:avLst/>
            <a:gdLst/>
            <a:ahLst/>
            <a:cxnLst/>
            <a:rect l="l" t="t" r="r" b="b"/>
            <a:pathLst>
              <a:path w="2505709" h="2937509">
                <a:moveTo>
                  <a:pt x="2505454" y="0"/>
                </a:moveTo>
                <a:lnTo>
                  <a:pt x="0" y="2936930"/>
                </a:lnTo>
                <a:lnTo>
                  <a:pt x="2505454" y="2936930"/>
                </a:lnTo>
                <a:lnTo>
                  <a:pt x="2505454" y="0"/>
                </a:lnTo>
                <a:close/>
              </a:path>
            </a:pathLst>
          </a:custGeom>
          <a:solidFill>
            <a:srgbClr val="17AFE3">
              <a:alpha val="65881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7012872" y="0"/>
            <a:ext cx="2131695" cy="6858000"/>
          </a:xfrm>
          <a:custGeom>
            <a:avLst/>
            <a:gdLst/>
            <a:ahLst/>
            <a:cxnLst/>
            <a:rect l="l" t="t" r="r" b="b"/>
            <a:pathLst>
              <a:path w="2131695" h="6858000">
                <a:moveTo>
                  <a:pt x="2131127" y="0"/>
                </a:moveTo>
                <a:lnTo>
                  <a:pt x="0" y="0"/>
                </a:lnTo>
                <a:lnTo>
                  <a:pt x="1854139" y="6857996"/>
                </a:lnTo>
                <a:lnTo>
                  <a:pt x="2131127" y="6849802"/>
                </a:lnTo>
                <a:lnTo>
                  <a:pt x="2131127" y="0"/>
                </a:lnTo>
                <a:close/>
              </a:path>
            </a:pathLst>
          </a:custGeom>
          <a:solidFill>
            <a:srgbClr val="17AFE3">
              <a:alpha val="50195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8295132" y="0"/>
            <a:ext cx="848994" cy="6858000"/>
          </a:xfrm>
          <a:custGeom>
            <a:avLst/>
            <a:gdLst/>
            <a:ahLst/>
            <a:cxnLst/>
            <a:rect l="l" t="t" r="r" b="b"/>
            <a:pathLst>
              <a:path w="848995" h="6858000">
                <a:moveTo>
                  <a:pt x="848867" y="0"/>
                </a:moveTo>
                <a:lnTo>
                  <a:pt x="676515" y="0"/>
                </a:lnTo>
                <a:lnTo>
                  <a:pt x="0" y="6857996"/>
                </a:lnTo>
                <a:lnTo>
                  <a:pt x="848867" y="6857996"/>
                </a:lnTo>
                <a:lnTo>
                  <a:pt x="848867" y="0"/>
                </a:lnTo>
                <a:close/>
              </a:path>
            </a:pathLst>
          </a:custGeom>
          <a:solidFill>
            <a:srgbClr val="2D83C3">
              <a:alpha val="70195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8095213" y="0"/>
            <a:ext cx="1049020" cy="6858000"/>
          </a:xfrm>
          <a:custGeom>
            <a:avLst/>
            <a:gdLst/>
            <a:ahLst/>
            <a:cxnLst/>
            <a:rect l="l" t="t" r="r" b="b"/>
            <a:pathLst>
              <a:path w="1049020" h="6858000">
                <a:moveTo>
                  <a:pt x="1048785" y="0"/>
                </a:moveTo>
                <a:lnTo>
                  <a:pt x="0" y="0"/>
                </a:lnTo>
                <a:lnTo>
                  <a:pt x="937406" y="6857996"/>
                </a:lnTo>
                <a:lnTo>
                  <a:pt x="1048785" y="6857996"/>
                </a:lnTo>
                <a:lnTo>
                  <a:pt x="1048785" y="0"/>
                </a:lnTo>
                <a:close/>
              </a:path>
            </a:pathLst>
          </a:custGeom>
          <a:solidFill>
            <a:srgbClr val="226192">
              <a:alpha val="8195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8068056" y="4917386"/>
            <a:ext cx="1076325" cy="1941195"/>
          </a:xfrm>
          <a:custGeom>
            <a:avLst/>
            <a:gdLst/>
            <a:ahLst/>
            <a:cxnLst/>
            <a:rect l="l" t="t" r="r" b="b"/>
            <a:pathLst>
              <a:path w="1076325" h="1941195">
                <a:moveTo>
                  <a:pt x="1075943" y="0"/>
                </a:moveTo>
                <a:lnTo>
                  <a:pt x="0" y="1940611"/>
                </a:lnTo>
                <a:lnTo>
                  <a:pt x="1075943" y="1935608"/>
                </a:lnTo>
                <a:lnTo>
                  <a:pt x="1075943" y="0"/>
                </a:lnTo>
                <a:close/>
              </a:path>
            </a:pathLst>
          </a:custGeom>
          <a:solidFill>
            <a:srgbClr val="17AFE3">
              <a:alpha val="65881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84398" y="274701"/>
            <a:ext cx="2567304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1">
                <a:solidFill>
                  <a:srgbClr val="C00000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95122" y="2341575"/>
            <a:ext cx="8353755" cy="38093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126970" y="0"/>
            <a:ext cx="4022090" cy="6867525"/>
            <a:chOff x="5126970" y="0"/>
            <a:chExt cx="4022090" cy="6867525"/>
          </a:xfrm>
        </p:grpSpPr>
        <p:sp>
          <p:nvSpPr>
            <p:cNvPr id="3" name="object 3"/>
            <p:cNvSpPr/>
            <p:nvPr/>
          </p:nvSpPr>
          <p:spPr>
            <a:xfrm>
              <a:off x="5131542" y="4182281"/>
              <a:ext cx="4012565" cy="2675890"/>
            </a:xfrm>
            <a:custGeom>
              <a:avLst/>
              <a:gdLst/>
              <a:ahLst/>
              <a:cxnLst/>
              <a:rect l="l" t="t" r="r" b="b"/>
              <a:pathLst>
                <a:path w="4012565" h="2675890">
                  <a:moveTo>
                    <a:pt x="0" y="2675717"/>
                  </a:moveTo>
                  <a:lnTo>
                    <a:pt x="4012456" y="0"/>
                  </a:lnTo>
                </a:path>
              </a:pathLst>
            </a:custGeom>
            <a:ln w="9144">
              <a:solidFill>
                <a:srgbClr val="5FCA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7042404" y="0"/>
              <a:ext cx="1219200" cy="6858000"/>
            </a:xfrm>
            <a:custGeom>
              <a:avLst/>
              <a:gdLst/>
              <a:ahLst/>
              <a:cxnLst/>
              <a:rect l="l" t="t" r="r" b="b"/>
              <a:pathLst>
                <a:path w="1219200" h="6858000">
                  <a:moveTo>
                    <a:pt x="0" y="0"/>
                  </a:moveTo>
                  <a:lnTo>
                    <a:pt x="1219200" y="6857999"/>
                  </a:lnTo>
                </a:path>
              </a:pathLst>
            </a:custGeom>
            <a:ln w="9144">
              <a:solidFill>
                <a:srgbClr val="5FCAE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6891727" y="0"/>
              <a:ext cx="2252345" cy="6858000"/>
            </a:xfrm>
            <a:custGeom>
              <a:avLst/>
              <a:gdLst/>
              <a:ahLst/>
              <a:cxnLst/>
              <a:rect l="l" t="t" r="r" b="b"/>
              <a:pathLst>
                <a:path w="2252345" h="6858000">
                  <a:moveTo>
                    <a:pt x="2023163" y="0"/>
                  </a:moveTo>
                  <a:lnTo>
                    <a:pt x="0" y="6857998"/>
                  </a:lnTo>
                  <a:lnTo>
                    <a:pt x="2252271" y="6857998"/>
                  </a:lnTo>
                  <a:lnTo>
                    <a:pt x="2252271" y="8226"/>
                  </a:lnTo>
                  <a:lnTo>
                    <a:pt x="2023163" y="0"/>
                  </a:lnTo>
                  <a:close/>
                </a:path>
              </a:pathLst>
            </a:custGeom>
            <a:solidFill>
              <a:srgbClr val="5FCAEE">
                <a:alpha val="3607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207072" y="0"/>
              <a:ext cx="1937385" cy="6858000"/>
            </a:xfrm>
            <a:custGeom>
              <a:avLst/>
              <a:gdLst/>
              <a:ahLst/>
              <a:cxnLst/>
              <a:rect l="l" t="t" r="r" b="b"/>
              <a:pathLst>
                <a:path w="1937384" h="6858000">
                  <a:moveTo>
                    <a:pt x="1936927" y="0"/>
                  </a:moveTo>
                  <a:lnTo>
                    <a:pt x="0" y="0"/>
                  </a:lnTo>
                  <a:lnTo>
                    <a:pt x="1200326" y="6857996"/>
                  </a:lnTo>
                  <a:lnTo>
                    <a:pt x="1936927" y="6857996"/>
                  </a:lnTo>
                  <a:lnTo>
                    <a:pt x="1936927" y="0"/>
                  </a:lnTo>
                  <a:close/>
                </a:path>
              </a:pathLst>
            </a:custGeom>
            <a:solidFill>
              <a:srgbClr val="5FCAEE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6638545" y="3921067"/>
              <a:ext cx="2505710" cy="2937510"/>
            </a:xfrm>
            <a:custGeom>
              <a:avLst/>
              <a:gdLst/>
              <a:ahLst/>
              <a:cxnLst/>
              <a:rect l="l" t="t" r="r" b="b"/>
              <a:pathLst>
                <a:path w="2505709" h="2937509">
                  <a:moveTo>
                    <a:pt x="2505454" y="0"/>
                  </a:moveTo>
                  <a:lnTo>
                    <a:pt x="0" y="2936930"/>
                  </a:lnTo>
                  <a:lnTo>
                    <a:pt x="2505454" y="2936930"/>
                  </a:lnTo>
                  <a:lnTo>
                    <a:pt x="2505454" y="0"/>
                  </a:lnTo>
                  <a:close/>
                </a:path>
              </a:pathLst>
            </a:custGeom>
            <a:solidFill>
              <a:srgbClr val="17AFE3">
                <a:alpha val="65881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7012872" y="0"/>
              <a:ext cx="2131695" cy="6858000"/>
            </a:xfrm>
            <a:custGeom>
              <a:avLst/>
              <a:gdLst/>
              <a:ahLst/>
              <a:cxnLst/>
              <a:rect l="l" t="t" r="r" b="b"/>
              <a:pathLst>
                <a:path w="2131695" h="6858000">
                  <a:moveTo>
                    <a:pt x="2131127" y="0"/>
                  </a:moveTo>
                  <a:lnTo>
                    <a:pt x="0" y="0"/>
                  </a:lnTo>
                  <a:lnTo>
                    <a:pt x="1854139" y="6857996"/>
                  </a:lnTo>
                  <a:lnTo>
                    <a:pt x="2131127" y="6849802"/>
                  </a:lnTo>
                  <a:lnTo>
                    <a:pt x="2131127" y="0"/>
                  </a:lnTo>
                  <a:close/>
                </a:path>
              </a:pathLst>
            </a:custGeom>
            <a:solidFill>
              <a:srgbClr val="17AFE3">
                <a:alpha val="5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8295132" y="0"/>
              <a:ext cx="848994" cy="6858000"/>
            </a:xfrm>
            <a:custGeom>
              <a:avLst/>
              <a:gdLst/>
              <a:ahLst/>
              <a:cxnLst/>
              <a:rect l="l" t="t" r="r" b="b"/>
              <a:pathLst>
                <a:path w="848995" h="6858000">
                  <a:moveTo>
                    <a:pt x="848867" y="0"/>
                  </a:moveTo>
                  <a:lnTo>
                    <a:pt x="676515" y="0"/>
                  </a:lnTo>
                  <a:lnTo>
                    <a:pt x="0" y="6857996"/>
                  </a:lnTo>
                  <a:lnTo>
                    <a:pt x="848867" y="6857996"/>
                  </a:lnTo>
                  <a:lnTo>
                    <a:pt x="848867" y="0"/>
                  </a:lnTo>
                  <a:close/>
                </a:path>
              </a:pathLst>
            </a:custGeom>
            <a:solidFill>
              <a:srgbClr val="2D83C3">
                <a:alpha val="7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8095213" y="0"/>
              <a:ext cx="1049020" cy="6858000"/>
            </a:xfrm>
            <a:custGeom>
              <a:avLst/>
              <a:gdLst/>
              <a:ahLst/>
              <a:cxnLst/>
              <a:rect l="l" t="t" r="r" b="b"/>
              <a:pathLst>
                <a:path w="1049020" h="6858000">
                  <a:moveTo>
                    <a:pt x="1048785" y="0"/>
                  </a:moveTo>
                  <a:lnTo>
                    <a:pt x="0" y="0"/>
                  </a:lnTo>
                  <a:lnTo>
                    <a:pt x="937406" y="6857996"/>
                  </a:lnTo>
                  <a:lnTo>
                    <a:pt x="1048785" y="6857996"/>
                  </a:lnTo>
                  <a:lnTo>
                    <a:pt x="1048785" y="0"/>
                  </a:lnTo>
                  <a:close/>
                </a:path>
              </a:pathLst>
            </a:custGeom>
            <a:solidFill>
              <a:srgbClr val="226192">
                <a:alpha val="8195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8068056" y="4917386"/>
              <a:ext cx="1076325" cy="1941195"/>
            </a:xfrm>
            <a:custGeom>
              <a:avLst/>
              <a:gdLst/>
              <a:ahLst/>
              <a:cxnLst/>
              <a:rect l="l" t="t" r="r" b="b"/>
              <a:pathLst>
                <a:path w="1076325" h="1941195">
                  <a:moveTo>
                    <a:pt x="1075943" y="0"/>
                  </a:moveTo>
                  <a:lnTo>
                    <a:pt x="0" y="1940611"/>
                  </a:lnTo>
                  <a:lnTo>
                    <a:pt x="1075943" y="1935608"/>
                  </a:lnTo>
                  <a:lnTo>
                    <a:pt x="1075943" y="0"/>
                  </a:lnTo>
                  <a:close/>
                </a:path>
              </a:pathLst>
            </a:custGeom>
            <a:solidFill>
              <a:srgbClr val="17AFE3">
                <a:alpha val="65881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/>
          <p:nvPr/>
        </p:nvSpPr>
        <p:spPr>
          <a:xfrm>
            <a:off x="0" y="0"/>
            <a:ext cx="855344" cy="5629275"/>
          </a:xfrm>
          <a:custGeom>
            <a:avLst/>
            <a:gdLst/>
            <a:ahLst/>
            <a:cxnLst/>
            <a:rect l="l" t="t" r="r" b="b"/>
            <a:pathLst>
              <a:path w="855344" h="5629275">
                <a:moveTo>
                  <a:pt x="854963" y="0"/>
                </a:moveTo>
                <a:lnTo>
                  <a:pt x="0" y="0"/>
                </a:lnTo>
                <a:lnTo>
                  <a:pt x="0" y="5628971"/>
                </a:lnTo>
                <a:lnTo>
                  <a:pt x="854963" y="7747"/>
                </a:lnTo>
                <a:lnTo>
                  <a:pt x="854963" y="0"/>
                </a:lnTo>
                <a:close/>
              </a:path>
            </a:pathLst>
          </a:custGeom>
          <a:solidFill>
            <a:srgbClr val="5FCAEE">
              <a:alpha val="85096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381000" y="274701"/>
            <a:ext cx="85344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Телефоны «горячей линии»  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52400" y="1295400"/>
            <a:ext cx="8839200" cy="4636770"/>
          </a:xfrm>
          <a:prstGeom prst="rect">
            <a:avLst/>
          </a:prstGeom>
        </p:spPr>
        <p:txBody>
          <a:bodyPr vert="horz" wrap="square" lIns="0" tIns="12700" rIns="0" bIns="0" rtlCol="0">
            <a:noAutofit/>
          </a:bodyPr>
          <a:lstStyle/>
          <a:p>
            <a:pPr marL="12700" marR="25400" indent="8890">
              <a:lnSpc>
                <a:spcPct val="100000"/>
              </a:lnSpc>
              <a:spcBef>
                <a:spcPts val="100"/>
              </a:spcBef>
              <a:tabLst>
                <a:tab pos="8031480" algn="l"/>
              </a:tabLst>
            </a:pPr>
            <a:r>
              <a:rPr sz="2000" b="1" i="1" spc="-5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sz="2000" b="1" i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i="1" spc="-5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вопросам</a:t>
            </a:r>
            <a:r>
              <a:rPr lang="ru-RU" sz="2000" b="1" i="1" spc="-5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организации и проведения ГИА-9, </a:t>
            </a:r>
            <a:r>
              <a:rPr sz="2000" b="1" i="1" spc="-5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i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итогового</a:t>
            </a:r>
            <a:r>
              <a:rPr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i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собеседования</a:t>
            </a:r>
            <a:r>
              <a:rPr sz="2000" b="1" i="1" spc="1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i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sz="2000" b="1" i="1" spc="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i="1" spc="-15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русскому</a:t>
            </a:r>
            <a:r>
              <a:rPr sz="2000" b="1" i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i="1" spc="-2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языку</a:t>
            </a:r>
            <a:r>
              <a:rPr lang="ru-RU" sz="2000" b="1" i="1" spc="-2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spc="-2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spc="-2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sz="2000" b="1" i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спрашивайте</a:t>
            </a:r>
            <a:r>
              <a:rPr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000" b="1" i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</a:t>
            </a:r>
            <a:r>
              <a:rPr sz="2000" b="1" i="1" spc="-53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i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поясним</a:t>
            </a:r>
            <a:r>
              <a:rPr sz="2000" b="1" i="1" spc="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z="2000" b="1" i="1" spc="-1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поможем</a:t>
            </a:r>
            <a:endParaRPr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 indent="8890">
              <a:lnSpc>
                <a:spcPct val="100000"/>
              </a:lnSpc>
            </a:pPr>
            <a:r>
              <a:rPr sz="2000" b="1" spc="-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</a:t>
            </a:r>
            <a:r>
              <a:rPr sz="2000" b="1" spc="-1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школьник </a:t>
            </a:r>
            <a:r>
              <a:rPr sz="2000" b="1" spc="-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sz="2000" b="1" spc="-1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родитель, </a:t>
            </a:r>
            <a:r>
              <a:rPr sz="2000" b="1" spc="-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столкнувшийся </a:t>
            </a:r>
            <a:r>
              <a:rPr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sz="2000" b="1" spc="-1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проблемами </a:t>
            </a:r>
            <a:r>
              <a:rPr sz="2000" b="1" spc="-53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sz="2000" b="1" spc="-1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вопросам</a:t>
            </a:r>
            <a:r>
              <a:rPr sz="2000" b="1" spc="-2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ГИА-9,</a:t>
            </a:r>
            <a:r>
              <a:rPr sz="2000" b="1" spc="1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итогового</a:t>
            </a:r>
            <a:r>
              <a:rPr sz="2000" b="1" spc="-1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собеседования</a:t>
            </a:r>
            <a:r>
              <a:rPr sz="2000" b="1" spc="-2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может</a:t>
            </a:r>
            <a:r>
              <a:rPr sz="2000" b="1" spc="-1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задать</a:t>
            </a:r>
            <a:endParaRPr sz="200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</a:t>
            </a:r>
            <a:r>
              <a:rPr sz="2000" b="1" spc="-2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sz="2000" b="1" spc="-2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телефону</a:t>
            </a:r>
            <a:r>
              <a:rPr sz="2000" b="1" spc="-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горячей</a:t>
            </a:r>
            <a:r>
              <a:rPr sz="2000" b="1" spc="-1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линии</a:t>
            </a:r>
            <a:endParaRPr sz="200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590">
              <a:lnSpc>
                <a:spcPct val="100000"/>
              </a:lnSpc>
            </a:pPr>
            <a:r>
              <a:rPr sz="2000" b="1" spc="-5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</a:t>
            </a:r>
            <a:r>
              <a:rPr sz="2000" b="1" spc="-10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(Абинский </a:t>
            </a:r>
            <a:r>
              <a:rPr sz="2000" b="1" spc="-5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</a:t>
            </a:r>
            <a:r>
              <a:rPr sz="2000" b="1" spc="-5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000" b="1" spc="-5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телефон </a:t>
            </a:r>
            <a:endParaRPr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25775">
              <a:lnSpc>
                <a:spcPct val="100000"/>
              </a:lnSpc>
            </a:pPr>
            <a:r>
              <a:rPr lang="en-US" altLang="en-US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ОГЭ</a:t>
            </a:r>
            <a:r>
              <a:rPr lang="en-US" altLang="ru-RU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+7(9</a:t>
            </a:r>
            <a:r>
              <a:rPr lang="ru-RU" altLang="en-US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ru-RU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8)4</a:t>
            </a:r>
            <a:r>
              <a:rPr lang="ru-RU" altLang="en-US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94</a:t>
            </a:r>
            <a:r>
              <a:rPr lang="en-US" altLang="ru-RU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altLang="en-US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ru-RU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</a:t>
            </a:r>
            <a:r>
              <a:rPr lang="ru-RU" altLang="en-US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altLang="en-US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altLang="en-US" sz="2000" b="1" spc="-5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25775">
              <a:lnSpc>
                <a:spcPct val="100000"/>
              </a:lnSpc>
            </a:pPr>
            <a:r>
              <a:rPr lang="ru-RU" altLang="en-US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8-929-829-06-18</a:t>
            </a:r>
            <a:endParaRPr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590">
              <a:lnSpc>
                <a:spcPct val="100000"/>
              </a:lnSpc>
            </a:pPr>
            <a:r>
              <a:rPr lang="ru-RU" sz="2000" b="1" spc="-10" dirty="0" smtClean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Ответственное лицо      -     </a:t>
            </a:r>
            <a:r>
              <a:rPr sz="2000" b="1" spc="-10" smtClean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Елефтериади</a:t>
            </a:r>
            <a:r>
              <a:rPr sz="2000" b="1" spc="15" smtClean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5" dirty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Елена</a:t>
            </a:r>
            <a:r>
              <a:rPr sz="2000" b="1" spc="15" dirty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5" dirty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Владимировна,</a:t>
            </a:r>
            <a:r>
              <a:rPr sz="2000" b="1" spc="25" dirty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5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главный</a:t>
            </a:r>
            <a:r>
              <a:rPr sz="2000" b="1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5" smtClean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</a:t>
            </a:r>
            <a:r>
              <a:rPr lang="ru-RU" sz="2000" b="1" spc="-5" dirty="0" smtClean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5" smtClean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</a:t>
            </a:r>
            <a:r>
              <a:rPr sz="2000" b="1" spc="10" smtClean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5" dirty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образования,</a:t>
            </a:r>
            <a:r>
              <a:rPr sz="2000" b="1" spc="15" dirty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5" dirty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</a:t>
            </a:r>
            <a:r>
              <a:rPr sz="2000" b="1" spc="35" dirty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5" dirty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координатор</a:t>
            </a:r>
            <a:r>
              <a:rPr sz="2000" b="1" spc="-10" dirty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5" dirty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ГИА-</a:t>
            </a:r>
            <a:r>
              <a:rPr sz="2000" b="1" spc="15" dirty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dirty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000" b="1" dirty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b="1" dirty="0">
              <a:solidFill>
                <a:srgbClr val="1F2C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590" algn="ctr">
              <a:lnSpc>
                <a:spcPct val="100000"/>
              </a:lnSpc>
            </a:pPr>
            <a:endParaRPr lang="ru-RU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590" algn="l">
              <a:lnSpc>
                <a:spcPct val="100000"/>
              </a:lnSpc>
            </a:pPr>
            <a:r>
              <a:rPr lang="ru-R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Краевой телефон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ОГЭ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+7(928)424-26-58</a:t>
            </a:r>
            <a:r>
              <a:rPr lang="ru-R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590" algn="ctr">
              <a:lnSpc>
                <a:spcPct val="100000"/>
              </a:lnSpc>
            </a:pP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endParaRPr lang="en-US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590">
              <a:lnSpc>
                <a:spcPct val="100000"/>
              </a:lnSpc>
            </a:pPr>
            <a:r>
              <a:rPr lang="ru-RU" sz="2000" b="1" dirty="0" smtClean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Режим работы  телефона «горячей линии» </a:t>
            </a:r>
            <a:r>
              <a:rPr lang="ru-RU" sz="2000" b="1" dirty="0" err="1" smtClean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пн</a:t>
            </a:r>
            <a:r>
              <a:rPr lang="ru-RU" sz="2000" b="1" dirty="0" smtClean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 err="1" smtClean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пт</a:t>
            </a:r>
            <a:r>
              <a:rPr lang="ru-RU" sz="2000" b="1" dirty="0" smtClean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mtClean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sz="2000" b="1" spc="-30" smtClean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0" dirty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8.00</a:t>
            </a:r>
            <a:r>
              <a:rPr sz="2000" b="1" spc="-20" dirty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</a:t>
            </a:r>
            <a:r>
              <a:rPr sz="2000" b="1" spc="-10" dirty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17.00</a:t>
            </a:r>
            <a:r>
              <a:rPr sz="2000" b="1" spc="-2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mtClean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часов</a:t>
            </a:r>
            <a:r>
              <a:rPr lang="ru-RU" sz="2000" b="1" smtClean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2000" b="1" dirty="0" smtClean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 smtClean="0">
              <a:solidFill>
                <a:srgbClr val="1F2C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590">
              <a:lnSpc>
                <a:spcPct val="100000"/>
              </a:lnSpc>
            </a:pPr>
            <a:r>
              <a:rPr lang="ru-RU" sz="2000" b="1" dirty="0" smtClean="0">
                <a:solidFill>
                  <a:srgbClr val="1F2C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дни проведения экзаменов  - с 8.00  до 20.00</a:t>
            </a:r>
            <a:endParaRPr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object 15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8520684" y="1752600"/>
            <a:ext cx="623316" cy="609599"/>
          </a:xfrm>
          <a:prstGeom prst="rect">
            <a:avLst/>
          </a:prstGeom>
        </p:spPr>
      </p:pic>
      <p:pic>
        <p:nvPicPr>
          <p:cNvPr id="16" name="Рисунок 15" descr="https://gas-kvas.com/uploads/posts/2023-01/1673542796_gas-kvas-com-p-telefon-detskii-risunok-1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52400"/>
            <a:ext cx="1219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710</Words>
  <Application>WPS Presentation</Application>
  <PresentationFormat>Экран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Calibri</vt:lpstr>
      <vt:lpstr>Times New Roman</vt:lpstr>
      <vt:lpstr>Microsoft YaHei</vt:lpstr>
      <vt:lpstr>Arial Unicode MS</vt:lpstr>
      <vt:lpstr>Office Theme</vt:lpstr>
      <vt:lpstr>Телефоны «горячей линии»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9</cp:revision>
  <dcterms:created xsi:type="dcterms:W3CDTF">2023-12-21T13:00:00Z</dcterms:created>
  <dcterms:modified xsi:type="dcterms:W3CDTF">2025-11-05T10:38:46Z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2023-10-25T03:00:00Z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2023-12-21T03:00:00Z</vt:filetime>
  </property>
  <property fmtid="{D5CDD505-2E9C-101B-9397-08002B2CF9AE}" pid="5" name="ICV">
    <vt:lpwstr>B44698551C094A189010A897E255B03E_13</vt:lpwstr>
  </property>
  <property fmtid="{D5CDD505-2E9C-101B-9397-08002B2CF9AE}" pid="6" name="KSOProductBuildVer">
    <vt:lpwstr>1049-12.2.0.23155</vt:lpwstr>
  </property>
</Properties>
</file>